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67275" cy="42794238"/>
  <p:notesSz cx="7004050" cy="9290050"/>
  <p:defaultTextStyle>
    <a:defPPr>
      <a:defRPr lang="en-US"/>
    </a:defPPr>
    <a:lvl1pPr marL="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27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55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183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113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639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366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094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822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E27D3-378C-E249-37BC-B5CBFDF85007}" name="Enzo Marino" initials="EM" userId="S::enzo.marino@unifi.it::7c17b127-bac4-4ae5-86cc-7f1a9461797b" providerId="AD"/>
  <p188:author id="{64DED6D3-6549-0DF2-5A76-0EE75271CDA0}" name="Gianni Bartoli" initials="GB" userId="S::gianni.bartoli@unifi.it::39af0184-9f3f-492d-b21f-6caf398ef9c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EED"/>
    <a:srgbClr val="B96D69"/>
    <a:srgbClr val="D2D88C"/>
    <a:srgbClr val="B9CDE5"/>
    <a:srgbClr val="299DCA"/>
    <a:srgbClr val="FFFFFF"/>
    <a:srgbClr val="B1E1F3"/>
    <a:srgbClr val="376092"/>
    <a:srgbClr val="2B9ECC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60" autoAdjust="0"/>
    <p:restoredTop sz="94676" autoAdjust="0"/>
  </p:normalViewPr>
  <p:slideViewPr>
    <p:cSldViewPr>
      <p:cViewPr>
        <p:scale>
          <a:sx n="33" d="100"/>
          <a:sy n="33" d="100"/>
        </p:scale>
        <p:origin x="3336" y="144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9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068E6B35-E525-2E47-71C5-5C35C2D88F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1373177-1075-D8D2-6ABD-F58A1DA8BA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2CB04-9B56-4E48-B4C0-8E0C10B6ADB2}" type="datetimeFigureOut">
              <a:rPr lang="en-GB" smtClean="0"/>
              <a:t>08/07/2023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B57A50B-0BA6-D493-3747-9E11BA84FA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CB897EB-CB40-E4F6-5F1F-75D7B237F7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7163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24F00-43C9-411B-A52C-8A66A1EEC0C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25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10A46-80D5-45D1-8005-F19D7B2D1AF7}" type="datetimeFigureOut">
              <a:rPr lang="en-GB" smtClean="0"/>
              <a:t>08/07/2023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93950" y="1162050"/>
            <a:ext cx="2216150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0088" y="4470400"/>
            <a:ext cx="5603875" cy="3659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67163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D9A1F-79B9-4862-9E38-B4D4865EF8E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345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313519"/>
            <a:ext cx="30267275" cy="4480719"/>
          </a:xfrm>
          <a:prstGeom prst="rect">
            <a:avLst/>
          </a:prstGeom>
          <a:solidFill>
            <a:srgbClr val="7FCE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1037" y="42504519"/>
            <a:ext cx="5297435" cy="185928"/>
          </a:xfrm>
          <a:prstGeom prst="rect">
            <a:avLst/>
          </a:prstGeom>
        </p:spPr>
      </p:pic>
      <p:pic>
        <p:nvPicPr>
          <p:cNvPr id="5" name="Immagine 4" descr="Immagine che contiene testo, schermata, design&#10;&#10;Descrizione generata automaticamente">
            <a:extLst>
              <a:ext uri="{FF2B5EF4-FFF2-40B4-BE49-F238E27FC236}">
                <a16:creationId xmlns:a16="http://schemas.microsoft.com/office/drawing/2014/main" id="{8AE93D8F-1C96-EF8B-D11E-4AD731F9D1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1" t="1944" r="187" b="1"/>
          <a:stretch/>
        </p:blipFill>
        <p:spPr>
          <a:xfrm>
            <a:off x="18105437" y="1508919"/>
            <a:ext cx="9525000" cy="634846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417456" tIns="208727" rIns="417456" bIns="20872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6"/>
            <a:ext cx="27240548" cy="28242219"/>
          </a:xfrm>
          <a:prstGeom prst="rect">
            <a:avLst/>
          </a:prstGeom>
        </p:spPr>
        <p:txBody>
          <a:bodyPr vert="horz" lIns="417456" tIns="208727" rIns="417456" bIns="20872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174556" rtl="0" eaLnBrk="1" latinLnBrk="0" hangingPunct="1">
        <a:spcBef>
          <a:spcPct val="0"/>
        </a:spcBef>
        <a:buNone/>
        <a:defRPr sz="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850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9699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549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739398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248" indent="-434850" algn="l" defTabSz="4174556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029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307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585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863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7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5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83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113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39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66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94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22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350836" y="1382009"/>
            <a:ext cx="16459200" cy="3217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the title of the poster </a:t>
            </a:r>
          </a:p>
          <a:p>
            <a:pPr algn="ctr" eaLnBrk="1" hangingPunct="1"/>
            <a:r>
              <a:rPr lang="en-GB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  <a:endParaRPr lang="en-US" sz="7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350836" y="4709319"/>
            <a:ext cx="16459200" cy="345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173940" rIns="173940" bIns="173940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hangingPunct="0"/>
            <a:r>
              <a:rPr lang="en-US" sz="4600" u="sng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First Author</a:t>
            </a:r>
            <a:r>
              <a:rPr lang="en-US" sz="4600" baseline="30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</a:t>
            </a:r>
            <a:r>
              <a:rPr lang="en-US" sz="4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Second Author</a:t>
            </a:r>
            <a:r>
              <a:rPr lang="en-US" sz="4600" baseline="30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2,3</a:t>
            </a:r>
            <a:r>
              <a:rPr lang="en-US" sz="46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Third Author</a:t>
            </a:r>
            <a:r>
              <a:rPr lang="en-US" sz="4600" baseline="30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3</a:t>
            </a:r>
            <a:endParaRPr lang="en-GB" sz="46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tabLst>
                <a:tab pos="5253990" algn="l"/>
              </a:tabLst>
            </a:pPr>
            <a:r>
              <a:rPr lang="en-US" sz="4600" i="1" baseline="30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46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Institutional Affilia</a:t>
            </a:r>
            <a:r>
              <a:rPr lang="en-US" sz="46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tio</a:t>
            </a:r>
            <a:r>
              <a:rPr lang="en-US" sz="46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n, City, </a:t>
            </a:r>
            <a:r>
              <a:rPr lang="en-US" sz="46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Country, Email address </a:t>
            </a:r>
            <a:endParaRPr lang="en-GB" sz="4600" i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4600" i="1" baseline="30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46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Institutional Affiliation, City, Country</a:t>
            </a:r>
            <a:r>
              <a:rPr lang="en-US" sz="46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Email address </a:t>
            </a:r>
            <a:endParaRPr lang="en-GB" sz="4600" i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4600" i="1" baseline="300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en-US" sz="46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Institutional Affiliation, City, Country</a:t>
            </a:r>
            <a:r>
              <a:rPr lang="en-US" sz="46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Email address </a:t>
            </a:r>
            <a:endParaRPr lang="en-GB" sz="4600" i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61135" y="39514879"/>
            <a:ext cx="3329835" cy="2396144"/>
          </a:xfrm>
          <a:prstGeom prst="rect">
            <a:avLst/>
          </a:prstGeom>
          <a:noFill/>
        </p:spPr>
        <p:txBody>
          <a:bodyPr wrap="none" lIns="86970" tIns="43485" rIns="86970" bIns="43485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&lt;your name&gt;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&lt;your organization&gt;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Website: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61135" y="38355871"/>
            <a:ext cx="2522435" cy="918816"/>
          </a:xfrm>
          <a:prstGeom prst="rect">
            <a:avLst/>
          </a:prstGeom>
          <a:noFill/>
        </p:spPr>
        <p:txBody>
          <a:bodyPr wrap="none" lIns="86970" tIns="43485" rIns="86970" bIns="43485" rtlCol="0">
            <a:sp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133637" y="39514879"/>
            <a:ext cx="13452122" cy="2761040"/>
          </a:xfrm>
          <a:prstGeom prst="rect">
            <a:avLst/>
          </a:prstGeom>
          <a:noFill/>
        </p:spPr>
        <p:txBody>
          <a:bodyPr wrap="square" lIns="86970" tIns="86970" rIns="86970" bIns="86970" numCol="1" spcCol="434850" rtlCol="0">
            <a:noAutofit/>
          </a:bodyPr>
          <a:lstStyle/>
          <a:p>
            <a:pPr marL="434850" indent="-43485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34850" indent="-43485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434850" indent="-434850">
              <a:buFont typeface="+mj-lt"/>
              <a:buAutoNum type="arabicPeriod"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133637" y="38355871"/>
            <a:ext cx="3394790" cy="918816"/>
          </a:xfrm>
          <a:prstGeom prst="rect">
            <a:avLst/>
          </a:prstGeom>
          <a:noFill/>
        </p:spPr>
        <p:txBody>
          <a:bodyPr wrap="none" lIns="86970" tIns="43485" rIns="86970" bIns="43485" rtlCol="0">
            <a:sp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1681514" y="10678840"/>
            <a:ext cx="8407576" cy="8199580"/>
          </a:xfrm>
          <a:prstGeom prst="rect">
            <a:avLst/>
          </a:prstGeom>
          <a:solidFill>
            <a:schemeClr val="bg1"/>
          </a:solidFill>
          <a:ln w="12700">
            <a:solidFill>
              <a:srgbClr val="7FCEED"/>
            </a:solidFill>
          </a:ln>
          <a:effectLst/>
        </p:spPr>
        <p:txBody>
          <a:bodyPr wrap="square" lIns="173940" tIns="173940" rIns="173940" bIns="173940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here your Abstract text. </a:t>
            </a:r>
          </a:p>
          <a:p>
            <a:pPr eaLnBrk="1" hangingPunct="1"/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Lorem ipsum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incididunt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labore et dolore magna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Sollicitudin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nibh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commodo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facilisi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Pretium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suspendisse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Laoreet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curabitur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gravida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blandit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Integer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nibh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praesent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tristique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magna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purus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Est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facilisis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nisl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suscipit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bibendum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ultricies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integer.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odio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euismod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lacinia.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681514" y="9787294"/>
            <a:ext cx="8407576" cy="712520"/>
          </a:xfrm>
          <a:prstGeom prst="rect">
            <a:avLst/>
          </a:prstGeom>
          <a:solidFill>
            <a:srgbClr val="299DCA"/>
          </a:solidFill>
          <a:ln>
            <a:solidFill>
              <a:srgbClr val="7FCE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676664" y="20931627"/>
            <a:ext cx="8407576" cy="7276250"/>
          </a:xfrm>
          <a:prstGeom prst="rect">
            <a:avLst/>
          </a:prstGeom>
          <a:solidFill>
            <a:schemeClr val="bg1"/>
          </a:solidFill>
          <a:ln w="12700">
            <a:solidFill>
              <a:srgbClr val="7FCEED"/>
            </a:solidFill>
          </a:ln>
          <a:effectLst/>
        </p:spPr>
        <p:txBody>
          <a:bodyPr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here your results.</a:t>
            </a:r>
          </a:p>
          <a:p>
            <a:pPr eaLnBrk="1" hangingPunct="1"/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Lorem ipsum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incididunt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labore et dolore magna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Sollicitudin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nibh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commodo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facilisi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Pretium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suspendisse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Laoreet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curabitur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gravida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 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blandit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Integer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nibh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praesent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tristique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magna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purus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Est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facilisis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nisl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suscipit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bibendum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ultricies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integer.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odio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euismod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lacinia.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Egestas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purus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accumsan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nisl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nisi.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20178183" y="10678840"/>
            <a:ext cx="8407576" cy="8225854"/>
          </a:xfrm>
          <a:prstGeom prst="rect">
            <a:avLst/>
          </a:prstGeom>
          <a:solidFill>
            <a:schemeClr val="bg1"/>
          </a:solidFill>
          <a:ln w="12700">
            <a:solidFill>
              <a:srgbClr val="7FCEED"/>
            </a:solidFill>
          </a:ln>
          <a:effectLst/>
        </p:spPr>
        <p:txBody>
          <a:bodyPr lIns="173940" tIns="173940" rIns="173940" bIns="173940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here the methods.</a:t>
            </a:r>
          </a:p>
          <a:p>
            <a:pPr eaLnBrk="1" hangingPunct="1"/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Lorem ipsum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incididunt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labore et dolore magna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Sollicitudin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nibh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commodo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facilisi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Pretium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suspendisse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Laoreet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curabitur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gravida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 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blandit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Integer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nibh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praesent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tristique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magna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purus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Est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facilisis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nisl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suscipit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bibendum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ultricies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integer.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odio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euismod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lacinia.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Egestas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purus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accumsan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nisl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nisi.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0178183" y="9787294"/>
            <a:ext cx="8407576" cy="712520"/>
          </a:xfrm>
          <a:prstGeom prst="rect">
            <a:avLst/>
          </a:prstGeom>
          <a:solidFill>
            <a:srgbClr val="299DCA"/>
          </a:solidFill>
          <a:ln>
            <a:solidFill>
              <a:srgbClr val="7FCE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1676664" y="30777349"/>
            <a:ext cx="8407576" cy="6352919"/>
          </a:xfrm>
          <a:prstGeom prst="rect">
            <a:avLst/>
          </a:prstGeom>
          <a:solidFill>
            <a:schemeClr val="bg1"/>
          </a:solidFill>
          <a:ln w="12700">
            <a:solidFill>
              <a:srgbClr val="7FCEED"/>
            </a:solidFill>
          </a:ln>
          <a:effectLst/>
        </p:spPr>
        <p:txBody>
          <a:bodyPr lIns="173940" tIns="173940" rIns="173940" bIns="173940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here the discussion.</a:t>
            </a:r>
          </a:p>
          <a:p>
            <a:pPr eaLnBrk="1" hangingPunct="1"/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Lorem ipsum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incididunt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labore et dolore magna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Sollicitudin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nibh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commodo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facilisi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Pretium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suspendisse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Laoreet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curabitur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gravida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blandit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Integer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nibh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praesent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tristique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magna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purus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Est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facilisis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nisl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suscipit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bibendum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ultricies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integer.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odio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euismod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lacinia.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Egestas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purus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accumsan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nisl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nisi.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76664" y="29885804"/>
            <a:ext cx="8407576" cy="712520"/>
          </a:xfrm>
          <a:prstGeom prst="rect">
            <a:avLst/>
          </a:prstGeom>
          <a:solidFill>
            <a:srgbClr val="299DCA"/>
          </a:solidFill>
          <a:ln>
            <a:solidFill>
              <a:srgbClr val="7FCE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10884340" y="30779286"/>
            <a:ext cx="8407576" cy="6350982"/>
          </a:xfrm>
          <a:prstGeom prst="rect">
            <a:avLst/>
          </a:prstGeom>
          <a:solidFill>
            <a:schemeClr val="bg1"/>
          </a:solidFill>
          <a:ln w="12700">
            <a:solidFill>
              <a:srgbClr val="7FCEED"/>
            </a:solidFill>
          </a:ln>
          <a:effectLst/>
        </p:spPr>
        <p:txBody>
          <a:bodyPr lIns="173940" tIns="173940" rIns="173940" bIns="173940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 here the conclusions. </a:t>
            </a:r>
          </a:p>
          <a:p>
            <a:pPr eaLnBrk="1" hangingPunct="1"/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Lorem ipsum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incididunt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labore et dolore magna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Sollicitudin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nibh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commodo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facilisi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Pretium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suspendisse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Laoreet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curabitur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gravida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 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blandit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Integer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nibh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praesent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tristique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magna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purus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Est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facilisis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0884340" y="29887740"/>
            <a:ext cx="8407576" cy="712520"/>
          </a:xfrm>
          <a:prstGeom prst="rect">
            <a:avLst/>
          </a:prstGeom>
          <a:solidFill>
            <a:srgbClr val="299DCA"/>
          </a:solidFill>
          <a:ln>
            <a:solidFill>
              <a:srgbClr val="7FCE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en-US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42712"/>
              </p:ext>
            </p:extLst>
          </p:nvPr>
        </p:nvGraphicFramePr>
        <p:xfrm>
          <a:off x="10884340" y="20303958"/>
          <a:ext cx="8407576" cy="51657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1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1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1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1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7966">
                <a:tc>
                  <a:txBody>
                    <a:bodyPr/>
                    <a:lstStyle/>
                    <a:p>
                      <a:endParaRPr lang="en-US" sz="3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Col. 1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Col. 2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Col. 3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966">
                <a:tc>
                  <a:txBody>
                    <a:bodyPr/>
                    <a:lstStyle/>
                    <a:p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Row 1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966">
                <a:tc>
                  <a:txBody>
                    <a:bodyPr/>
                    <a:lstStyle/>
                    <a:p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Row 2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966">
                <a:tc>
                  <a:txBody>
                    <a:bodyPr/>
                    <a:lstStyle/>
                    <a:p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Row 3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966">
                <a:tc>
                  <a:txBody>
                    <a:bodyPr/>
                    <a:lstStyle/>
                    <a:p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Row 4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7966">
                <a:tc>
                  <a:txBody>
                    <a:bodyPr/>
                    <a:lstStyle/>
                    <a:p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Row 5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7966">
                <a:tc>
                  <a:txBody>
                    <a:bodyPr/>
                    <a:lstStyle/>
                    <a:p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Row 6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</a:t>
                      </a:r>
                    </a:p>
                  </a:txBody>
                  <a:tcPr marL="84076" marR="84076" marT="44577" marB="44577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5" name="Rectangle 44"/>
          <p:cNvSpPr/>
          <p:nvPr/>
        </p:nvSpPr>
        <p:spPr>
          <a:xfrm>
            <a:off x="1676664" y="20040081"/>
            <a:ext cx="8407576" cy="712520"/>
          </a:xfrm>
          <a:prstGeom prst="rect">
            <a:avLst/>
          </a:prstGeom>
          <a:solidFill>
            <a:srgbClr val="299DCA"/>
          </a:solidFill>
          <a:ln>
            <a:solidFill>
              <a:srgbClr val="7FCE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51" name="Text Box 180"/>
          <p:cNvSpPr txBox="1">
            <a:spLocks noChangeArrowheads="1"/>
          </p:cNvSpPr>
          <p:nvPr/>
        </p:nvSpPr>
        <p:spPr bwMode="auto">
          <a:xfrm>
            <a:off x="20085550" y="26502519"/>
            <a:ext cx="7680613" cy="608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970" tIns="43485" rIns="86970" bIns="43485">
            <a:no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Label in 24pt Times New Roman.</a:t>
            </a:r>
          </a:p>
        </p:txBody>
      </p: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0884340" y="26432481"/>
            <a:ext cx="8407576" cy="45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970" tIns="43485" rIns="86970" bIns="43485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Label in 24pt Times New Roman.</a:t>
            </a:r>
          </a:p>
        </p:txBody>
      </p:sp>
      <p:sp>
        <p:nvSpPr>
          <p:cNvPr id="16" name="Text Box 189">
            <a:extLst>
              <a:ext uri="{FF2B5EF4-FFF2-40B4-BE49-F238E27FC236}">
                <a16:creationId xmlns:a16="http://schemas.microsoft.com/office/drawing/2014/main" id="{768164E5-AF2D-641C-F942-615FC18C3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4340" y="10678840"/>
            <a:ext cx="8407576" cy="8225854"/>
          </a:xfrm>
          <a:prstGeom prst="rect">
            <a:avLst/>
          </a:prstGeom>
          <a:solidFill>
            <a:schemeClr val="bg1"/>
          </a:solidFill>
          <a:ln w="12700">
            <a:solidFill>
              <a:srgbClr val="7FCEED"/>
            </a:solidFill>
          </a:ln>
          <a:effectLst/>
        </p:spPr>
        <p:txBody>
          <a:bodyPr wrap="square" lIns="173940" tIns="173940" rIns="173940" bIns="173940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here your Introduction. </a:t>
            </a:r>
          </a:p>
          <a:p>
            <a:pPr eaLnBrk="1" hangingPunct="1"/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Lorem ipsum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incididunt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labore et dolore magna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Sollicitudin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nibh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commodo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facilisi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Pretium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suspendisse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Laoreet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curabitur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gravida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 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Arial" panose="020B0604020202020204" pitchFamily="34" charset="0"/>
              <a:buChar char="•"/>
            </a:pP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blandit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Integer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nibh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praesent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tristique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magna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purus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Est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facilisis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magna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etiam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Sit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nisl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suscipit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adipiscing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bibendum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ultricies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integer.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arcu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odio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euismod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lacinia.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Egestas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purus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viverra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accumsan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GB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nisl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nisi.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31">
            <a:extLst>
              <a:ext uri="{FF2B5EF4-FFF2-40B4-BE49-F238E27FC236}">
                <a16:creationId xmlns:a16="http://schemas.microsoft.com/office/drawing/2014/main" id="{D8FAA380-78A9-23E7-9168-AE4800A6B1D7}"/>
              </a:ext>
            </a:extLst>
          </p:cNvPr>
          <p:cNvSpPr/>
          <p:nvPr/>
        </p:nvSpPr>
        <p:spPr>
          <a:xfrm>
            <a:off x="10884340" y="9787294"/>
            <a:ext cx="8407576" cy="712520"/>
          </a:xfrm>
          <a:prstGeom prst="rect">
            <a:avLst/>
          </a:prstGeom>
          <a:solidFill>
            <a:srgbClr val="299DCA"/>
          </a:solidFill>
          <a:ln>
            <a:solidFill>
              <a:srgbClr val="7FCE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88DB82AC-0C3C-C407-89BD-706A7D57B9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5550" y="20234258"/>
            <a:ext cx="7680612" cy="5760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A2CC2083-DFD1-E96D-CC57-43F7FA3D56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5550" y="29882109"/>
            <a:ext cx="7680612" cy="5760000"/>
          </a:xfrm>
          <a:prstGeom prst="rect">
            <a:avLst/>
          </a:prstGeom>
        </p:spPr>
      </p:pic>
      <p:sp>
        <p:nvSpPr>
          <p:cNvPr id="23" name="Text Box 180">
            <a:extLst>
              <a:ext uri="{FF2B5EF4-FFF2-40B4-BE49-F238E27FC236}">
                <a16:creationId xmlns:a16="http://schemas.microsoft.com/office/drawing/2014/main" id="{B6E8AC4A-5FA8-AB21-1DF7-ADD12DBB7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5550" y="36352951"/>
            <a:ext cx="7680613" cy="608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970" tIns="43485" rIns="86970" bIns="43485">
            <a:no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Label in 24pt Times New Roman.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EAF9652-F134-F545-DB5E-853C690FC388}"/>
              </a:ext>
            </a:extLst>
          </p:cNvPr>
          <p:cNvSpPr txBox="1"/>
          <p:nvPr/>
        </p:nvSpPr>
        <p:spPr>
          <a:xfrm>
            <a:off x="0" y="285131"/>
            <a:ext cx="302672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FF0000"/>
                </a:solidFill>
                <a:latin typeface="American Typewriter" panose="02090604020004020304" pitchFamily="18" charset="77"/>
              </a:rPr>
              <a:t>Please note that number, titles and organization of the boxes below, as well as the number of figures and tables, can be adjusted according to Authors’ needs.  </a:t>
            </a:r>
            <a:r>
              <a:rPr lang="en-GB" sz="4800" u="sng" dirty="0">
                <a:solidFill>
                  <a:srgbClr val="FF0000"/>
                </a:solidFill>
                <a:latin typeface="American Typewriter" panose="02090604020004020304" pitchFamily="18" charset="77"/>
              </a:rPr>
              <a:t>Remove this note before printing the poster.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D0E5B9A-B8A0-FCC9-0DBC-89B91E7B7ABE}"/>
              </a:ext>
            </a:extLst>
          </p:cNvPr>
          <p:cNvSpPr txBox="1"/>
          <p:nvPr/>
        </p:nvSpPr>
        <p:spPr>
          <a:xfrm>
            <a:off x="18715037" y="8425675"/>
            <a:ext cx="9051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TS-XX – &lt;Name of the session&gt;</a:t>
            </a:r>
          </a:p>
        </p:txBody>
      </p:sp>
      <p:sp>
        <p:nvSpPr>
          <p:cNvPr id="8" name="Callout 2 7">
            <a:extLst>
              <a:ext uri="{FF2B5EF4-FFF2-40B4-BE49-F238E27FC236}">
                <a16:creationId xmlns:a16="http://schemas.microsoft.com/office/drawing/2014/main" id="{E2141172-A92C-612A-6A6F-0108617DE7AD}"/>
              </a:ext>
            </a:extLst>
          </p:cNvPr>
          <p:cNvSpPr/>
          <p:nvPr/>
        </p:nvSpPr>
        <p:spPr>
          <a:xfrm>
            <a:off x="31440437" y="5195040"/>
            <a:ext cx="10363200" cy="6461269"/>
          </a:xfrm>
          <a:prstGeom prst="borderCallout2">
            <a:avLst>
              <a:gd name="adj1" fmla="val 46203"/>
              <a:gd name="adj2" fmla="val -140"/>
              <a:gd name="adj3" fmla="val 41095"/>
              <a:gd name="adj4" fmla="val -10679"/>
              <a:gd name="adj5" fmla="val 51725"/>
              <a:gd name="adj6" fmla="val -8209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rgbClr val="FF0000"/>
                </a:solidFill>
                <a:latin typeface="American Typewriter" panose="02090604020004020304" pitchFamily="18" charset="77"/>
              </a:rPr>
              <a:t>Put here number and name of the Session. </a:t>
            </a:r>
          </a:p>
          <a:p>
            <a:pPr algn="ctr"/>
            <a:r>
              <a:rPr lang="en-GB" sz="4800" dirty="0">
                <a:solidFill>
                  <a:srgbClr val="FF0000"/>
                </a:solidFill>
                <a:latin typeface="American Typewriter" panose="02090604020004020304" pitchFamily="18" charset="77"/>
              </a:rPr>
              <a:t>For example: </a:t>
            </a:r>
          </a:p>
          <a:p>
            <a:pPr algn="ctr"/>
            <a:endParaRPr lang="en-GB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TS-02 – Bluff body aerodynamics</a:t>
            </a:r>
          </a:p>
          <a:p>
            <a:pPr algn="ctr"/>
            <a:endParaRPr lang="en-GB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4800" dirty="0">
                <a:solidFill>
                  <a:srgbClr val="FF0000"/>
                </a:solidFill>
                <a:latin typeface="American Typewriter" panose="02090604020004020304" pitchFamily="18" charset="77"/>
              </a:rPr>
              <a:t>Remove this box before printing the poster.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4881B33CFF4AD40B320F6D5DC7CF238" ma:contentTypeVersion="16" ma:contentTypeDescription="Creare un nuovo documento." ma:contentTypeScope="" ma:versionID="536728eddd821af39d121d23c6d888dd">
  <xsd:schema xmlns:xsd="http://www.w3.org/2001/XMLSchema" xmlns:xs="http://www.w3.org/2001/XMLSchema" xmlns:p="http://schemas.microsoft.com/office/2006/metadata/properties" xmlns:ns2="7ff56a72-9a79-499c-a024-e0071e3bbf42" xmlns:ns3="b206bb7f-2629-40ec-9408-353fdd8349aa" targetNamespace="http://schemas.microsoft.com/office/2006/metadata/properties" ma:root="true" ma:fieldsID="ac2d393a2f9ea4b2f73838c088d9d17e" ns2:_="" ns3:_="">
    <xsd:import namespace="7ff56a72-9a79-499c-a024-e0071e3bbf42"/>
    <xsd:import namespace="b206bb7f-2629-40ec-9408-353fdd8349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NoteDocumento" minOccurs="0"/>
                <xsd:element ref="ns2:Tag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56a72-9a79-499c-a024-e0071e3bbf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Tag immagine" ma:readOnly="false" ma:fieldId="{5cf76f15-5ced-4ddc-b409-7134ff3c332f}" ma:taxonomyMulti="true" ma:sspId="e61addf5-33b0-44d8-8cb5-cf6d89ac4c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NoteDocumento" ma:index="18" nillable="true" ma:displayName="Note Documento" ma:format="Dropdown" ma:internalName="NoteDocumento">
      <xsd:simpleType>
        <xsd:restriction base="dms:Note">
          <xsd:maxLength value="255"/>
        </xsd:restriction>
      </xsd:simpleType>
    </xsd:element>
    <xsd:element name="Tag" ma:index="19" nillable="true" ma:displayName="Tag" ma:format="Dropdown" ma:internalName="Tag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06bb7f-2629-40ec-9408-353fdd8349a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da70432-029c-403e-b9b0-2cb231a91b75}" ma:internalName="TaxCatchAll" ma:showField="CatchAllData" ma:web="b206bb7f-2629-40ec-9408-353fdd8349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ff56a72-9a79-499c-a024-e0071e3bbf42">
      <Terms xmlns="http://schemas.microsoft.com/office/infopath/2007/PartnerControls"/>
    </lcf76f155ced4ddcb4097134ff3c332f>
    <Tag xmlns="7ff56a72-9a79-499c-a024-e0071e3bbf42" xsi:nil="true"/>
    <TaxCatchAll xmlns="b206bb7f-2629-40ec-9408-353fdd8349aa" xsi:nil="true"/>
    <NoteDocumento xmlns="7ff56a72-9a79-499c-a024-e0071e3bbf42" xsi:nil="true"/>
  </documentManagement>
</p:properties>
</file>

<file path=customXml/itemProps1.xml><?xml version="1.0" encoding="utf-8"?>
<ds:datastoreItem xmlns:ds="http://schemas.openxmlformats.org/officeDocument/2006/customXml" ds:itemID="{E6EDCBA5-84C2-44CE-A615-5C5F81B1CBB1}"/>
</file>

<file path=customXml/itemProps2.xml><?xml version="1.0" encoding="utf-8"?>
<ds:datastoreItem xmlns:ds="http://schemas.openxmlformats.org/officeDocument/2006/customXml" ds:itemID="{D19B13B4-8130-4222-A476-2C60B0F14DC0}"/>
</file>

<file path=customXml/itemProps3.xml><?xml version="1.0" encoding="utf-8"?>
<ds:datastoreItem xmlns:ds="http://schemas.openxmlformats.org/officeDocument/2006/customXml" ds:itemID="{932165F7-B094-496E-AE82-05E91590FBDA}"/>
</file>

<file path=docProps/app.xml><?xml version="1.0" encoding="utf-8"?>
<Properties xmlns="http://schemas.openxmlformats.org/officeDocument/2006/extended-properties" xmlns:vt="http://schemas.openxmlformats.org/officeDocument/2006/docPropsVTypes">
  <TotalTime>2660</TotalTime>
  <Words>778</Words>
  <Application>Microsoft Macintosh PowerPoint</Application>
  <PresentationFormat>Personalizzato</PresentationFormat>
  <Paragraphs>90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American Typewriter</vt:lpstr>
      <vt:lpstr>Arial</vt:lpstr>
      <vt:lpstr>Calibri</vt:lpstr>
      <vt:lpstr>Times New Roman</vt:lpstr>
      <vt:lpstr>Office Theme</vt:lpstr>
      <vt:lpstr>Presentazione standard di PowerPoint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Jay Larson</dc:creator>
  <dc:description>Quality poster printing
www.genigraphics.com
1-800-790-4001</dc:description>
  <cp:lastModifiedBy>Enzo Marino</cp:lastModifiedBy>
  <cp:revision>82</cp:revision>
  <cp:lastPrinted>2023-07-08T08:12:07Z</cp:lastPrinted>
  <dcterms:created xsi:type="dcterms:W3CDTF">2013-02-10T21:14:48Z</dcterms:created>
  <dcterms:modified xsi:type="dcterms:W3CDTF">2023-07-08T09:05:05Z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0x01010084881B33CFF4AD40B320F6D5DC7CF238</vt:lpwstr>
  </property>
</Properties>
</file>